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9" r:id="rId6"/>
    <p:sldId id="258" r:id="rId7"/>
    <p:sldId id="260" r:id="rId8"/>
    <p:sldId id="262" r:id="rId9"/>
    <p:sldId id="261" r:id="rId10"/>
    <p:sldId id="267" r:id="rId11"/>
    <p:sldId id="264" r:id="rId12"/>
    <p:sldId id="266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1" y="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3C6FD-36DE-450A-ACF7-E3D99146BF9B}" type="datetimeFigureOut">
              <a:rPr lang="sk-SK" smtClean="0"/>
              <a:t>7. 6. 2024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35ECD-55A6-4BF2-B99C-0F5C455EB5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232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24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35ECD-55A6-4BF2-B99C-0F5C455EB57A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462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C503-8AF6-4162-8FF3-0F85AB67B2C1}" type="datetime1">
              <a:rPr lang="sk-SK" smtClean="0"/>
              <a:t>7. 6. 2024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193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5052-5926-4191-A2E3-7BDEF44A13CC}" type="datetime1">
              <a:rPr lang="sk-SK" smtClean="0"/>
              <a:t>7. 6. 2024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713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FC28-8D1F-45D1-AF6E-DB4D70B13124}" type="datetime1">
              <a:rPr lang="sk-SK" smtClean="0"/>
              <a:t>7. 6. 2024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074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9242-E760-4D00-B9AC-D6A5D75151F2}" type="datetime1">
              <a:rPr lang="sk-SK" smtClean="0"/>
              <a:t>7. 6. 2024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16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FD168-2653-4988-9CA0-B77348A2D730}" type="datetime1">
              <a:rPr lang="sk-SK" smtClean="0"/>
              <a:t>7. 6. 2024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661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5C9-6FFD-4026-8536-9E43E2ABFA39}" type="datetime1">
              <a:rPr lang="sk-SK" smtClean="0"/>
              <a:t>7. 6. 2024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518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8B9B6-08B1-479D-80ED-386032EE33E0}" type="datetime1">
              <a:rPr lang="sk-SK" smtClean="0"/>
              <a:t>7. 6. 2024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067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229-4D57-4821-8E37-0CE969326BC8}" type="datetime1">
              <a:rPr lang="sk-SK" smtClean="0"/>
              <a:t>7. 6. 2024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887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1ECF-6315-483D-90CF-53BC3D149B90}" type="datetime1">
              <a:rPr lang="sk-SK" smtClean="0"/>
              <a:t>7. 6. 2024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667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CD72-F62C-4D62-B762-7B7DE492E3A5}" type="datetime1">
              <a:rPr lang="sk-SK" smtClean="0"/>
              <a:t>7. 6. 2024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149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CD0-B48A-41D1-B63B-0DE33DAB8219}" type="datetime1">
              <a:rPr lang="sk-SK" smtClean="0"/>
              <a:t>7. 6. 2024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650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082E-20F2-470E-90A6-CAC2834E2F57}" type="datetime1">
              <a:rPr lang="sk-SK" smtClean="0"/>
              <a:t>7. 6. 2024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786DF-79B9-4B70-985F-88F544DCD7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308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40" y="1091883"/>
            <a:ext cx="8164945" cy="2387600"/>
          </a:xfrm>
        </p:spPr>
        <p:txBody>
          <a:bodyPr/>
          <a:lstStyle/>
          <a:p>
            <a:pPr algn="l"/>
            <a:r>
              <a:rPr lang="sk-SK" dirty="0">
                <a:solidFill>
                  <a:srgbClr val="264D99"/>
                </a:solidFill>
              </a:rPr>
              <a:t>Názov bakalárskej práce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040" y="3588876"/>
            <a:ext cx="9144000" cy="437947"/>
          </a:xfrm>
        </p:spPr>
        <p:txBody>
          <a:bodyPr/>
          <a:lstStyle/>
          <a:p>
            <a:pPr algn="l"/>
            <a:r>
              <a:rPr lang="sk-SK" dirty="0"/>
              <a:t>Bakalárska práca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TextBox 3"/>
          <p:cNvSpPr txBox="1"/>
          <p:nvPr/>
        </p:nvSpPr>
        <p:spPr>
          <a:xfrm>
            <a:off x="447041" y="5079075"/>
            <a:ext cx="8164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</a:p>
          <a:p>
            <a:r>
              <a:rPr lang="sk-SK" dirty="0"/>
              <a:t>Vedúci bakalárskej práce: </a:t>
            </a:r>
            <a:r>
              <a:rPr lang="sk-SK" dirty="0">
                <a:solidFill>
                  <a:srgbClr val="FF0000"/>
                </a:solidFill>
              </a:rPr>
              <a:t>titul, meno, priezvisko</a:t>
            </a:r>
            <a:r>
              <a:rPr lang="sk-SK" dirty="0"/>
              <a:t>, ÚEAE FEI STU </a:t>
            </a:r>
          </a:p>
          <a:p>
            <a:r>
              <a:rPr lang="sk-SK" dirty="0"/>
              <a:t>Konzultant bakalárskej práce: </a:t>
            </a:r>
            <a:r>
              <a:rPr lang="sk-SK" dirty="0">
                <a:solidFill>
                  <a:srgbClr val="FF0000"/>
                </a:solidFill>
              </a:rPr>
              <a:t>titul, meno, priezvisko, pracovisko (ak BP má konzultanta)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465926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746B537A-51A1-FE34-A473-EC5931B8D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19" y="0"/>
            <a:ext cx="2905681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8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Zadanie bakalárskej práce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Uveďte zadanie BP.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2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ECDF4209-FE59-45B2-BA62-FBBC859F45F8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84EF2D1-2947-F7A3-8191-0CB3C9617AA6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E3DFC6D-24CE-C26E-4236-818255DB6D46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9" name="Obrázok 8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7FCF2990-3645-583D-5C63-FD907C5A5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10082"/>
            <a:ext cx="2047875" cy="16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7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Obsah prezentácie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FF0000"/>
                </a:solidFill>
              </a:rPr>
              <a:t>Obsah nie je povinný, ale pomôže vytvoriť kostru prezentácie.</a:t>
            </a: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3</a:t>
            </a:fld>
            <a:r>
              <a:rPr lang="sk-SK" dirty="0"/>
              <a:t>/8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61EF7B-EB75-D9E9-71D7-0BC0A827F53D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0D9BF57-846C-08A4-3BE1-16533F3A4555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7" name="Obrázok 6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F84A56DE-20F7-0325-CE5D-72946FCBA7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10082"/>
            <a:ext cx="2047875" cy="16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8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3246"/>
            <a:ext cx="10515600" cy="876075"/>
          </a:xfrm>
        </p:spPr>
        <p:txBody>
          <a:bodyPr>
            <a:normAutofit/>
          </a:bodyPr>
          <a:lstStyle/>
          <a:p>
            <a:r>
              <a:rPr lang="sk-SK" dirty="0"/>
              <a:t>Základné časti prezentácie BP</a:t>
            </a:r>
            <a:endParaRPr lang="sk-SK" sz="2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Prezentácia by mala obsahovať na seba nadväzujúce časti v súlade </a:t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>
                <a:solidFill>
                  <a:srgbClr val="FF0000"/>
                </a:solidFill>
              </a:rPr>
              <a:t>s vypracovanou BP.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Hlavné časti prezentácie by mali byť: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Zadanie BP / Ciele BP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Okrem zadania BP môžete zadefinovať aj ciele riešenej BP.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Teoretický rozbor a rešerš riešenej problematiky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Stručne uveďte poznatky, ktoré ste využili v rámci riešenia BP.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Teória by nemala byť podstatnou časťou prezentácie! 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Je vhodné uvádzať aj použité zdroje.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Dosiahnuté výsledky a ich analýza 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V tejto časti by mali byť uvedené grafy, tabuľky a pod.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Táto časť prezentácie je jej jadrom, podstatnou a najdôležitejšou časťou prezentácie. 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000" dirty="0">
                <a:solidFill>
                  <a:srgbClr val="FF0000"/>
                </a:solidFill>
              </a:rPr>
              <a:t>Závery BP</a:t>
            </a:r>
          </a:p>
          <a:p>
            <a:pPr lvl="2"/>
            <a:r>
              <a:rPr lang="sk-SK" sz="1800" dirty="0">
                <a:solidFill>
                  <a:srgbClr val="FF0000"/>
                </a:solidFill>
              </a:rPr>
              <a:t>Môžete uvádzať aj parciálne závery v jednotlivých častiach prezentácie a na záver prezentácie ich zhrnutie.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4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8DCAB836-5646-4589-A36E-BCD98542A001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370CEA-C2E2-8F86-ABA8-32839B8530CA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A9B83C-5D9A-CCED-3B68-8A6AA0400893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7" name="Obrázok 6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0B543605-B053-034A-93E5-934C24991F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10082"/>
            <a:ext cx="2047875" cy="16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7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1800" b="1" dirty="0">
                <a:solidFill>
                  <a:srgbClr val="FF0000"/>
                </a:solidFill>
              </a:rPr>
              <a:t>Prípravu prezentácie konzultujte s vedúcim vašej BP.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Každý </a:t>
            </a:r>
            <a:r>
              <a:rPr lang="sk-SK" sz="1800" dirty="0" err="1">
                <a:solidFill>
                  <a:srgbClr val="FF0000"/>
                </a:solidFill>
              </a:rPr>
              <a:t>slajd</a:t>
            </a:r>
            <a:r>
              <a:rPr lang="sk-SK" sz="1800" dirty="0">
                <a:solidFill>
                  <a:srgbClr val="FF0000"/>
                </a:solidFill>
              </a:rPr>
              <a:t> by mal mať svoj nadpis, resp. podnadpis.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Ako formát prezentácie odporúčame </a:t>
            </a:r>
            <a:r>
              <a:rPr lang="sk-SK" sz="1800" b="1" dirty="0">
                <a:solidFill>
                  <a:srgbClr val="FF0000"/>
                </a:solidFill>
              </a:rPr>
              <a:t>.</a:t>
            </a:r>
            <a:r>
              <a:rPr lang="sk-SK" sz="1800" b="1" dirty="0" err="1">
                <a:solidFill>
                  <a:srgbClr val="FF0000"/>
                </a:solidFill>
              </a:rPr>
              <a:t>pdf</a:t>
            </a:r>
            <a:r>
              <a:rPr lang="sk-SK" sz="1800" dirty="0">
                <a:solidFill>
                  <a:srgbClr val="FF0000"/>
                </a:solidFill>
              </a:rPr>
              <a:t>, nie .</a:t>
            </a:r>
            <a:r>
              <a:rPr lang="sk-SK" sz="1800" dirty="0" err="1">
                <a:solidFill>
                  <a:srgbClr val="FF0000"/>
                </a:solidFill>
              </a:rPr>
              <a:t>ppt</a:t>
            </a:r>
            <a:r>
              <a:rPr lang="sk-SK" sz="1800" dirty="0">
                <a:solidFill>
                  <a:srgbClr val="FF0000"/>
                </a:solidFill>
              </a:rPr>
              <a:t> alebo .</a:t>
            </a:r>
            <a:r>
              <a:rPr lang="sk-SK" sz="1800" dirty="0" err="1">
                <a:solidFill>
                  <a:srgbClr val="FF0000"/>
                </a:solidFill>
              </a:rPr>
              <a:t>pptx</a:t>
            </a:r>
            <a:r>
              <a:rPr lang="sk-SK" sz="1800" dirty="0">
                <a:solidFill>
                  <a:srgbClr val="FF0000"/>
                </a:solidFill>
              </a:rPr>
              <a:t>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Zistite si pomer strán dataprojektora (4:3 alebo 16:9). Ak neviete, zvoľte pomer strán v prezentácii 4:3.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Nepoužívajte 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hyperlinky a </a:t>
            </a:r>
            <a:r>
              <a:rPr lang="sk-SK" sz="1600" dirty="0" err="1">
                <a:solidFill>
                  <a:srgbClr val="FF0000"/>
                </a:solidFill>
              </a:rPr>
              <a:t>prekliky</a:t>
            </a:r>
            <a:r>
              <a:rPr lang="sk-SK" sz="1600" dirty="0">
                <a:solidFill>
                  <a:srgbClr val="FF0000"/>
                </a:solidFill>
              </a:rPr>
              <a:t> na iné súbory, vyhnite sa animáciám,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anglické názvy v obrázkoch, grafoch a pod.,</a:t>
            </a:r>
          </a:p>
          <a:p>
            <a:pPr lvl="1"/>
            <a:r>
              <a:rPr lang="sk-SK" sz="1600" dirty="0">
                <a:solidFill>
                  <a:srgbClr val="FF0000"/>
                </a:solidFill>
              </a:rPr>
              <a:t>veľa textu na </a:t>
            </a:r>
            <a:r>
              <a:rPr lang="sk-SK" sz="1600" dirty="0" err="1">
                <a:solidFill>
                  <a:srgbClr val="FF0000"/>
                </a:solidFill>
              </a:rPr>
              <a:t>slajdoch</a:t>
            </a:r>
            <a:r>
              <a:rPr lang="sk-SK" sz="1600" dirty="0">
                <a:solidFill>
                  <a:srgbClr val="FF0000"/>
                </a:solidFill>
              </a:rPr>
              <a:t> (menej je viac).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Používajte číslovanie </a:t>
            </a:r>
            <a:r>
              <a:rPr lang="sk-SK" sz="1800" dirty="0" err="1">
                <a:solidFill>
                  <a:srgbClr val="FF0000"/>
                </a:solidFill>
              </a:rPr>
              <a:t>slajdov</a:t>
            </a:r>
            <a:r>
              <a:rPr lang="sk-SK" sz="1800" dirty="0">
                <a:solidFill>
                  <a:srgbClr val="FF0000"/>
                </a:solidFill>
              </a:rPr>
              <a:t> (koľký / z koľkých).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Text, údaje v tabuľkách a grafoch musia byť dobre čitateľné (veľkosť písma, farby, hrúbka čiar v grafoch).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Text na </a:t>
            </a:r>
            <a:r>
              <a:rPr lang="sk-SK" sz="1800" dirty="0" err="1">
                <a:solidFill>
                  <a:srgbClr val="FF0000"/>
                </a:solidFill>
              </a:rPr>
              <a:t>slajdoch</a:t>
            </a:r>
            <a:r>
              <a:rPr lang="sk-SK" sz="1800" dirty="0">
                <a:solidFill>
                  <a:srgbClr val="FF0000"/>
                </a:solidFill>
              </a:rPr>
              <a:t> čleňte napr. pomocou odrážok, využívajte zmenu veľkosti písma, dôležité časti textu zvýraznite napr. farebne, podčiarknutím a pod.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Skontrolujte si gramatiku a preklepy.</a:t>
            </a:r>
          </a:p>
          <a:p>
            <a:r>
              <a:rPr lang="sk-SK" sz="1800" dirty="0">
                <a:solidFill>
                  <a:srgbClr val="FF0000"/>
                </a:solidFill>
              </a:rPr>
              <a:t>Vizuálna stránka prezentácie je dôležitá, ale nepreceňujte ju. </a:t>
            </a:r>
          </a:p>
          <a:p>
            <a:r>
              <a:rPr lang="sk-SK" sz="1800" b="1" dirty="0">
                <a:solidFill>
                  <a:srgbClr val="FF0000"/>
                </a:solidFill>
              </a:rPr>
              <a:t>Pri obhajobe BP je dôležitý najmä obsah prezentácie!</a:t>
            </a:r>
          </a:p>
        </p:txBody>
      </p:sp>
      <p:sp>
        <p:nvSpPr>
          <p:cNvPr id="11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Zástupný symbol čísla snímky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4B786DF-79B9-4B70-985F-88F544DCD793}" type="slidenum">
              <a:rPr lang="sk-SK" smtClean="0"/>
              <a:t>5</a:t>
            </a:fld>
            <a:r>
              <a:rPr lang="sk-SK" dirty="0"/>
              <a:t>/8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3E219D24-F529-4803-9551-4CAB62588C9E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21D7BA-F3CC-B79A-F47F-323B8770450D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A3C11-F590-D717-64BF-C155235523E3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7" name="Obrázok 6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4761585C-E6BA-010F-34D8-A6FC6D371D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10082"/>
            <a:ext cx="2047875" cy="16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8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Prezentáciu si nacvičte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Prezentáciu si trénujte nahlas. Stopujte si čas. 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Na prezentáciu budete mať </a:t>
            </a:r>
            <a:r>
              <a:rPr lang="sk-SK" b="1" u="sng" dirty="0">
                <a:solidFill>
                  <a:srgbClr val="FF0000"/>
                </a:solidFill>
              </a:rPr>
              <a:t>15 minút</a:t>
            </a:r>
            <a:r>
              <a:rPr lang="sk-SK" b="1" dirty="0">
                <a:solidFill>
                  <a:srgbClr val="FF0000"/>
                </a:solidFill>
              </a:rPr>
              <a:t>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Využite ho najmä na prezentovanie dosiahnutých výsledkov a záverov.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Nie je vhodné, aby bola prezentácia oveľa kratšia ako stanovený čas.</a:t>
            </a:r>
          </a:p>
          <a:p>
            <a:pPr lvl="2"/>
            <a:r>
              <a:rPr lang="sk-SK" dirty="0">
                <a:solidFill>
                  <a:srgbClr val="FF0000"/>
                </a:solidFill>
              </a:rPr>
              <a:t>Po prekročení stanoveného času, môže predseda štátnicovej komisie vašu prezentáciu prerušiť, resp. ukončiť.</a:t>
            </a:r>
          </a:p>
          <a:p>
            <a:pPr lvl="1"/>
            <a:r>
              <a:rPr lang="sk-SK" b="1" u="sng" dirty="0">
                <a:solidFill>
                  <a:srgbClr val="FF0000"/>
                </a:solidFill>
              </a:rPr>
              <a:t>Je nevhodné čítať sprievodný text k prezentácii</a:t>
            </a:r>
            <a:r>
              <a:rPr lang="sk-SK" dirty="0">
                <a:solidFill>
                  <a:srgbClr val="FF0000"/>
                </a:solidFill>
              </a:rPr>
              <a:t>, resp. len čítať text zo </a:t>
            </a:r>
            <a:r>
              <a:rPr lang="sk-SK" dirty="0" err="1">
                <a:solidFill>
                  <a:srgbClr val="FF0000"/>
                </a:solidFill>
              </a:rPr>
              <a:t>slajdov</a:t>
            </a:r>
            <a:r>
              <a:rPr lang="sk-SK" dirty="0">
                <a:solidFill>
                  <a:srgbClr val="FF0000"/>
                </a:solidFill>
              </a:rPr>
              <a:t>.</a:t>
            </a:r>
          </a:p>
          <a:p>
            <a:r>
              <a:rPr lang="sk-SK" dirty="0">
                <a:solidFill>
                  <a:srgbClr val="FF0000"/>
                </a:solidFill>
              </a:rPr>
              <a:t>Vyskúšajte si prezentáciu pred štátnicami v miestnosti, v ktorej budete BP obhajovať, môžete si overiť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veľkosť písma, čísel v tabuľkách a grafoch,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podanie farieb,</a:t>
            </a:r>
          </a:p>
          <a:p>
            <a:pPr lvl="1"/>
            <a:r>
              <a:rPr lang="sk-SK" dirty="0">
                <a:solidFill>
                  <a:srgbClr val="FF0000"/>
                </a:solidFill>
              </a:rPr>
              <a:t>zobrazenie obrázkov a grafov.</a:t>
            </a:r>
          </a:p>
          <a:p>
            <a:r>
              <a:rPr lang="sk-SK" dirty="0">
                <a:solidFill>
                  <a:srgbClr val="FF0000"/>
                </a:solidFill>
              </a:rPr>
              <a:t>Počas prezentácie používajte </a:t>
            </a:r>
            <a:r>
              <a:rPr lang="sk-SK" dirty="0" err="1">
                <a:solidFill>
                  <a:srgbClr val="FF0000"/>
                </a:solidFill>
              </a:rPr>
              <a:t>prezentér</a:t>
            </a:r>
            <a:r>
              <a:rPr lang="sk-SK" dirty="0">
                <a:solidFill>
                  <a:srgbClr val="FF0000"/>
                </a:solidFill>
              </a:rPr>
              <a:t>, ktorý budete mať k dispozícii.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6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5A65AED-93C4-A75B-E792-AA3E5581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F94FA3-1C00-C64D-C3CF-358EAAAD70D7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9150F-AE84-C12A-21F9-B16F744523CE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42FEDC02-8286-4955-1500-506977A450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10082"/>
            <a:ext cx="2047875" cy="16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Na začiatku prezentácie nezabudnite osloviť predsedu komisie a členov komisie.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Na záver prezentácie poďakujte za pozornosť, </a:t>
            </a:r>
            <a:r>
              <a:rPr lang="sk-SK" sz="2400" u="sng" dirty="0">
                <a:solidFill>
                  <a:srgbClr val="FF0000"/>
                </a:solidFill>
              </a:rPr>
              <a:t>nevyzývajte členov komisie, aby vám položili otázky.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Po vašej prezentácií bude nasledovať čítanie posudkov a diskusia k otázkam uvedených v posudkoch.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Odpovede na otázky z posudkov (ako aj danú otázku) si pripravte do prezentácie, ale prezentujte ich až po položení otázky. 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Odpovede na otázky z posudkov nie sú súčasťou prezentácie BP.</a:t>
            </a:r>
          </a:p>
          <a:p>
            <a:r>
              <a:rPr lang="sk-SK" sz="2400" dirty="0">
                <a:solidFill>
                  <a:srgbClr val="FF0000"/>
                </a:solidFill>
              </a:rPr>
              <a:t>Po zodpovedaní otázok z posudkov bude nasledovať diskusia k BP.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Vždy počkajte, kým budete vyzvaný odpovedať.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86DF-79B9-4B70-985F-88F544DCD793}" type="slidenum">
              <a:rPr lang="sk-SK" smtClean="0"/>
              <a:t>7</a:t>
            </a:fld>
            <a:r>
              <a:rPr lang="sk-SK" dirty="0"/>
              <a:t>/8</a:t>
            </a:r>
          </a:p>
        </p:txBody>
      </p:sp>
      <p:sp>
        <p:nvSpPr>
          <p:cNvPr id="12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0351E5-2D12-447A-9374-0A4175BEA7D6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FB7DBF-DAF9-FD47-0117-813464040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Rady a odporúčania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40B591-6902-F4C3-60C7-BC0770B76AB5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57B400-EA7D-76BB-F09F-FE104299714D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5" name="Obrázok 4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7496CBE3-2F29-E8C2-CB08-BD4E03469E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10082"/>
            <a:ext cx="2047875" cy="16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8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4613"/>
            <a:ext cx="10515600" cy="876075"/>
          </a:xfrm>
        </p:spPr>
        <p:txBody>
          <a:bodyPr/>
          <a:lstStyle/>
          <a:p>
            <a:r>
              <a:rPr lang="sk-SK" dirty="0"/>
              <a:t>Záver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>
                <a:solidFill>
                  <a:srgbClr val="FF0000"/>
                </a:solidFill>
              </a:rPr>
              <a:t>Slajd</a:t>
            </a:r>
            <a:r>
              <a:rPr lang="sk-SK" dirty="0">
                <a:solidFill>
                  <a:srgbClr val="00B0F0"/>
                </a:solidFill>
              </a:rPr>
              <a:t> </a:t>
            </a:r>
            <a:r>
              <a:rPr lang="sk-SK" dirty="0">
                <a:solidFill>
                  <a:srgbClr val="FF0000"/>
                </a:solidFill>
              </a:rPr>
              <a:t>so závermi BP je povinný a veľmi dôležitý.</a:t>
            </a:r>
          </a:p>
          <a:p>
            <a:r>
              <a:rPr lang="sk-SK" b="1" u="sng" dirty="0">
                <a:solidFill>
                  <a:srgbClr val="FF0000"/>
                </a:solidFill>
              </a:rPr>
              <a:t>Sformulujte závery, ktoré ste v rámci BP dosiahli. </a:t>
            </a:r>
          </a:p>
        </p:txBody>
      </p:sp>
      <p:sp>
        <p:nvSpPr>
          <p:cNvPr id="12" name="Zástupný symbol čísla snímky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4B786DF-79B9-4B70-985F-88F544DCD793}" type="slidenum">
              <a:rPr lang="sk-SK" smtClean="0"/>
              <a:t>8</a:t>
            </a:fld>
            <a:r>
              <a:rPr lang="sk-SK" dirty="0"/>
              <a:t>/8</a:t>
            </a:r>
          </a:p>
        </p:txBody>
      </p:sp>
      <p:sp>
        <p:nvSpPr>
          <p:cNvPr id="13" name="Rectangle 4"/>
          <p:cNvSpPr/>
          <p:nvPr/>
        </p:nvSpPr>
        <p:spPr>
          <a:xfrm>
            <a:off x="0" y="6261707"/>
            <a:ext cx="12192000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F4E01BF-6278-4D29-ADDA-7D6EF6EA2D4F}"/>
              </a:ext>
            </a:extLst>
          </p:cNvPr>
          <p:cNvSpPr/>
          <p:nvPr/>
        </p:nvSpPr>
        <p:spPr>
          <a:xfrm>
            <a:off x="265319" y="6311900"/>
            <a:ext cx="829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Autor: </a:t>
            </a:r>
            <a:r>
              <a:rPr lang="sk-SK" dirty="0">
                <a:solidFill>
                  <a:srgbClr val="FF0000"/>
                </a:solidFill>
              </a:rPr>
              <a:t>titul, meno, priezvisko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84B37-54B0-8FF3-FD48-FAD3BAF17DB3}"/>
              </a:ext>
            </a:extLst>
          </p:cNvPr>
          <p:cNvSpPr/>
          <p:nvPr/>
        </p:nvSpPr>
        <p:spPr>
          <a:xfrm>
            <a:off x="0" y="684728"/>
            <a:ext cx="8611985" cy="45719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A364A4-54A4-27D0-71CE-90AABD6FA2AE}"/>
              </a:ext>
            </a:extLst>
          </p:cNvPr>
          <p:cNvSpPr/>
          <p:nvPr/>
        </p:nvSpPr>
        <p:spPr>
          <a:xfrm>
            <a:off x="0" y="2182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264D99"/>
                </a:solidFill>
              </a:rPr>
              <a:t>Názov BP</a:t>
            </a:r>
          </a:p>
        </p:txBody>
      </p:sp>
      <p:pic>
        <p:nvPicPr>
          <p:cNvPr id="7" name="Obrázok 6" descr="Obrázok, na ktorom je text, písmo, snímka obrazovky, grafika&#10;&#10;Automaticky generovaný popis">
            <a:extLst>
              <a:ext uri="{FF2B5EF4-FFF2-40B4-BE49-F238E27FC236}">
                <a16:creationId xmlns:a16="http://schemas.microsoft.com/office/drawing/2014/main" id="{009E73E7-5E06-78D5-8776-5673B53921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10082"/>
            <a:ext cx="2047875" cy="16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66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877232"/>
            <a:ext cx="12192001" cy="2387600"/>
          </a:xfrm>
        </p:spPr>
        <p:txBody>
          <a:bodyPr/>
          <a:lstStyle/>
          <a:p>
            <a:r>
              <a:rPr lang="sk-SK" dirty="0"/>
              <a:t>Ďakujem za pozornosť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1509366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264D9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106791"/>
            <a:ext cx="12192001" cy="53427"/>
          </a:xfrm>
          <a:prstGeom prst="rect">
            <a:avLst/>
          </a:prstGeom>
          <a:solidFill>
            <a:srgbClr val="264D99"/>
          </a:solidFill>
          <a:ln>
            <a:solidFill>
              <a:srgbClr val="264D9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Obrázok 2" descr="Obrázok, na ktorom je text, písmo, snímka obrazovky, biely&#10;&#10;Automaticky generovaný popis">
            <a:extLst>
              <a:ext uri="{FF2B5EF4-FFF2-40B4-BE49-F238E27FC236}">
                <a16:creationId xmlns:a16="http://schemas.microsoft.com/office/drawing/2014/main" id="{F81C2EA3-2CFD-6172-7C9E-14D48CB01A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136" y="4818978"/>
            <a:ext cx="9359726" cy="197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10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DB616AE48AEB41B99C2AC62DBFCA95" ma:contentTypeVersion="14" ma:contentTypeDescription="Umožňuje vytvoriť nový dokument." ma:contentTypeScope="" ma:versionID="088036438fc23cacdefd977392a4e3c2">
  <xsd:schema xmlns:xsd="http://www.w3.org/2001/XMLSchema" xmlns:xs="http://www.w3.org/2001/XMLSchema" xmlns:p="http://schemas.microsoft.com/office/2006/metadata/properties" xmlns:ns2="d01b66bd-e699-4830-aac9-b18e744e07eb" xmlns:ns3="790187d4-4294-4956-88ae-a0a46046ed0a" targetNamespace="http://schemas.microsoft.com/office/2006/metadata/properties" ma:root="true" ma:fieldsID="f4c5f3b1d36eb382ebc7e88bf870d103" ns2:_="" ns3:_="">
    <xsd:import namespace="d01b66bd-e699-4830-aac9-b18e744e07eb"/>
    <xsd:import namespace="790187d4-4294-4956-88ae-a0a46046ed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b66bd-e699-4830-aac9-b18e744e07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Značky obrázka" ma:readOnly="false" ma:fieldId="{5cf76f15-5ced-4ddc-b409-7134ff3c332f}" ma:taxonomyMulti="true" ma:sspId="20de4301-b1da-46d0-bded-5f1fb5ebe3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187d4-4294-4956-88ae-a0a46046ed0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eac5036-c470-4179-969c-e3f8f2740cb6}" ma:internalName="TaxCatchAll" ma:showField="CatchAllData" ma:web="790187d4-4294-4956-88ae-a0a46046ed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1b66bd-e699-4830-aac9-b18e744e07eb">
      <Terms xmlns="http://schemas.microsoft.com/office/infopath/2007/PartnerControls"/>
    </lcf76f155ced4ddcb4097134ff3c332f>
    <TaxCatchAll xmlns="790187d4-4294-4956-88ae-a0a46046ed0a" xsi:nil="true"/>
  </documentManagement>
</p:properties>
</file>

<file path=customXml/itemProps1.xml><?xml version="1.0" encoding="utf-8"?>
<ds:datastoreItem xmlns:ds="http://schemas.openxmlformats.org/officeDocument/2006/customXml" ds:itemID="{352C074D-4BE7-4473-9387-A7E58E5DFBB3}"/>
</file>

<file path=customXml/itemProps2.xml><?xml version="1.0" encoding="utf-8"?>
<ds:datastoreItem xmlns:ds="http://schemas.openxmlformats.org/officeDocument/2006/customXml" ds:itemID="{D921B761-8C94-411F-9B0C-333906FA19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753D34-0988-4B9C-90F0-4ACD2EDE524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672</Words>
  <Application>Microsoft Office PowerPoint</Application>
  <PresentationFormat>Širokouhlá</PresentationFormat>
  <Paragraphs>86</Paragraphs>
  <Slides>9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Názov bakalárskej práce</vt:lpstr>
      <vt:lpstr>Zadanie bakalárskej práce</vt:lpstr>
      <vt:lpstr>Obsah prezentácie</vt:lpstr>
      <vt:lpstr>Základné časti prezentácie BP</vt:lpstr>
      <vt:lpstr>Rady a odporúčania</vt:lpstr>
      <vt:lpstr>Rady a odporúčania</vt:lpstr>
      <vt:lpstr>Rady a odporúčania</vt:lpstr>
      <vt:lpstr>Záver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Práce</dc:title>
  <dc:creator>jbendik@yahoo.com</dc:creator>
  <cp:lastModifiedBy>Žaneta Eleschová</cp:lastModifiedBy>
  <cp:revision>37</cp:revision>
  <dcterms:created xsi:type="dcterms:W3CDTF">2019-01-31T09:17:00Z</dcterms:created>
  <dcterms:modified xsi:type="dcterms:W3CDTF">2024-06-07T07:25:07Z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0x0101003EDB616AE48AEB41B99C2AC62DBFCA95</vt:lpwstr>
  </property>
</Properties>
</file>