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2" r:id="rId6"/>
    <p:sldId id="261" r:id="rId7"/>
    <p:sldId id="267" r:id="rId8"/>
    <p:sldId id="266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3C6FD-36DE-450A-ACF7-E3D99146BF9B}" type="datetimeFigureOut">
              <a:rPr lang="sk-SK" smtClean="0"/>
              <a:t>23.05.2024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35ECD-55A6-4BF2-B99C-0F5C455EB5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232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24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462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C503-8AF6-4162-8FF3-0F85AB67B2C1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193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5052-5926-4191-A2E3-7BDEF44A13CC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713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FC28-8D1F-45D1-AF6E-DB4D70B13124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074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9242-E760-4D00-B9AC-D6A5D75151F2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6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FD168-2653-4988-9CA0-B77348A2D730}" type="datetime1">
              <a:rPr lang="sk-SK" smtClean="0"/>
              <a:t>23.05.2024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661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5C9-6FFD-4026-8536-9E43E2ABFA39}" type="datetime1">
              <a:rPr lang="sk-SK" smtClean="0"/>
              <a:t>23.05.2024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518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B9B6-08B1-479D-80ED-386032EE33E0}" type="datetime1">
              <a:rPr lang="sk-SK" smtClean="0"/>
              <a:t>23.05.2024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067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229-4D57-4821-8E37-0CE969326BC8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887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1ECF-6315-483D-90CF-53BC3D149B90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667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CD72-F62C-4D62-B762-7B7DE492E3A5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149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CD0-B48A-41D1-B63B-0DE33DAB8219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650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082E-20F2-470E-90A6-CAC2834E2F57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308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" y="1091883"/>
            <a:ext cx="8164945" cy="2387600"/>
          </a:xfrm>
        </p:spPr>
        <p:txBody>
          <a:bodyPr/>
          <a:lstStyle/>
          <a:p>
            <a:pPr algn="l"/>
            <a:r>
              <a:rPr lang="sk-SK" dirty="0">
                <a:solidFill>
                  <a:srgbClr val="264D99"/>
                </a:solidFill>
              </a:rPr>
              <a:t>Názov bakalárskej práce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040" y="3588876"/>
            <a:ext cx="9144000" cy="437947"/>
          </a:xfrm>
        </p:spPr>
        <p:txBody>
          <a:bodyPr/>
          <a:lstStyle/>
          <a:p>
            <a:pPr algn="l"/>
            <a:r>
              <a:rPr lang="sk-SK" dirty="0"/>
              <a:t>Prezentácia BP1</a:t>
            </a:r>
          </a:p>
          <a:p>
            <a:endParaRPr lang="sk-SK" dirty="0"/>
          </a:p>
        </p:txBody>
      </p:sp>
      <p:sp>
        <p:nvSpPr>
          <p:cNvPr id="4" name="TextBox 3"/>
          <p:cNvSpPr txBox="1"/>
          <p:nvPr/>
        </p:nvSpPr>
        <p:spPr>
          <a:xfrm>
            <a:off x="447041" y="5079075"/>
            <a:ext cx="8164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</a:p>
          <a:p>
            <a:r>
              <a:rPr lang="sk-SK" dirty="0"/>
              <a:t>Vedúci bakalárskej práce: </a:t>
            </a:r>
            <a:r>
              <a:rPr lang="sk-SK" dirty="0">
                <a:solidFill>
                  <a:srgbClr val="FF0000"/>
                </a:solidFill>
              </a:rPr>
              <a:t>titul, meno, priezvisko</a:t>
            </a:r>
            <a:r>
              <a:rPr lang="sk-SK" dirty="0"/>
              <a:t>, ÚEAE FEI STU </a:t>
            </a:r>
          </a:p>
          <a:p>
            <a:r>
              <a:rPr lang="sk-SK" dirty="0"/>
              <a:t>Konzultant bakalárskej práce: </a:t>
            </a:r>
            <a:r>
              <a:rPr lang="sk-SK" dirty="0">
                <a:solidFill>
                  <a:srgbClr val="FF0000"/>
                </a:solidFill>
              </a:rPr>
              <a:t>titul, meno, priezvisko, pracovisko (ak BP má konzultanta)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465926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5E7BD290-7E33-28E7-A6B8-06429101F6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19" y="0"/>
            <a:ext cx="2905681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Zadanie bakalárskej práce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Uveďte zadanie BP.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2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ECDF4209-FE59-45B2-BA62-FBBC859F45F8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D61CE1-0BAB-87F2-A816-9C47E56E31D9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DFAEE29-E285-1ECB-643E-A420A396404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11" name="Obrázok 10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4FD4B5E6-B093-DB3C-DB9A-048805BEB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41" y="10082"/>
            <a:ext cx="1831759" cy="1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7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Obsah prezentácie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FF0000"/>
                </a:solidFill>
              </a:rPr>
              <a:t>Obsah nie je povinný, ale pomôže vytvoriť kostru prezentácie.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3</a:t>
            </a:fld>
            <a:r>
              <a:rPr lang="sk-SK" dirty="0"/>
              <a:t>/8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3C12AB-5B1D-01A0-B16B-95A961BD7524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FA193BE-6E27-A40F-3051-38AC50FEA9E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6" name="Obrázok 5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BF71CCE5-BD84-CD6B-5172-47DD47E32F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41" y="10082"/>
            <a:ext cx="1831759" cy="1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8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3246"/>
            <a:ext cx="10515600" cy="876075"/>
          </a:xfrm>
        </p:spPr>
        <p:txBody>
          <a:bodyPr>
            <a:normAutofit/>
          </a:bodyPr>
          <a:lstStyle/>
          <a:p>
            <a:r>
              <a:rPr lang="sk-SK" dirty="0"/>
              <a:t>Základné časti prezentácie</a:t>
            </a:r>
            <a:endParaRPr lang="sk-SK" sz="2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Prezentácia by mala obsahovať na seba nadväzujúce časti v súlade </a:t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>
                <a:solidFill>
                  <a:srgbClr val="FF0000"/>
                </a:solidFill>
              </a:rPr>
              <a:t>s riešenou BP.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Hlavné časti prezentácie by mali byť: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Zadanie BP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Teoretický rozbor a rešerš riešenej problematiky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Stručne uveďte poznatky, ktoré využívate, resp. budete využívať v rámci riešenia BP.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Je vhodné uvádzať aj použité zdroje.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Dosiahnuté výsledky a ich analýza v rámci predmetu BP1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Ciele pre ďalšie riešenie BP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Uveďte, ako budete postupovať pri riešení BP v nasledujúcom semestri.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4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DCAB836-5646-4589-A36E-BCD98542A001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2D63C4-6659-DE0E-4099-9301BF0666F2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157DD-7B85-CB9A-70A6-8C7798B0B4B9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94FA718B-4026-80CA-F0B8-794CD97D90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41" y="10082"/>
            <a:ext cx="1831759" cy="1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7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1800" b="1" dirty="0">
                <a:solidFill>
                  <a:srgbClr val="FF0000"/>
                </a:solidFill>
              </a:rPr>
              <a:t>Prípravu prezentácie konzultujte s vedúcim vašej BP.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Každý </a:t>
            </a:r>
            <a:r>
              <a:rPr lang="sk-SK" sz="1800" dirty="0" err="1">
                <a:solidFill>
                  <a:srgbClr val="FF0000"/>
                </a:solidFill>
              </a:rPr>
              <a:t>slajd</a:t>
            </a:r>
            <a:r>
              <a:rPr lang="sk-SK" sz="1800" dirty="0">
                <a:solidFill>
                  <a:srgbClr val="FF0000"/>
                </a:solidFill>
              </a:rPr>
              <a:t> by mal mať svoj nadpis, resp. podnadpis.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Ako formát prezentácie odporúčame </a:t>
            </a:r>
            <a:r>
              <a:rPr lang="sk-SK" sz="1800" b="1" dirty="0">
                <a:solidFill>
                  <a:srgbClr val="FF0000"/>
                </a:solidFill>
              </a:rPr>
              <a:t>.</a:t>
            </a:r>
            <a:r>
              <a:rPr lang="sk-SK" sz="1800" b="1" dirty="0" err="1">
                <a:solidFill>
                  <a:srgbClr val="FF0000"/>
                </a:solidFill>
              </a:rPr>
              <a:t>pdf</a:t>
            </a:r>
            <a:r>
              <a:rPr lang="sk-SK" sz="1800" dirty="0">
                <a:solidFill>
                  <a:srgbClr val="FF0000"/>
                </a:solidFill>
              </a:rPr>
              <a:t>, nie .</a:t>
            </a:r>
            <a:r>
              <a:rPr lang="sk-SK" sz="1800" dirty="0" err="1">
                <a:solidFill>
                  <a:srgbClr val="FF0000"/>
                </a:solidFill>
              </a:rPr>
              <a:t>ppt</a:t>
            </a:r>
            <a:r>
              <a:rPr lang="sk-SK" sz="1800" dirty="0">
                <a:solidFill>
                  <a:srgbClr val="FF0000"/>
                </a:solidFill>
              </a:rPr>
              <a:t> alebo .</a:t>
            </a:r>
            <a:r>
              <a:rPr lang="sk-SK" sz="1800" dirty="0" err="1">
                <a:solidFill>
                  <a:srgbClr val="FF0000"/>
                </a:solidFill>
              </a:rPr>
              <a:t>pptx</a:t>
            </a:r>
            <a:r>
              <a:rPr lang="sk-SK" sz="1800" dirty="0">
                <a:solidFill>
                  <a:srgbClr val="FF0000"/>
                </a:solidFill>
              </a:rPr>
              <a:t>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Zistite si pomer strán dataprojektora (4:3 alebo 16:9). Ak neviete, zvoľte pomer strán v prezentácii 4:3.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Nepoužívajte 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hyperlinky a </a:t>
            </a:r>
            <a:r>
              <a:rPr lang="sk-SK" sz="1600" dirty="0" err="1">
                <a:solidFill>
                  <a:srgbClr val="FF0000"/>
                </a:solidFill>
              </a:rPr>
              <a:t>prekliky</a:t>
            </a:r>
            <a:r>
              <a:rPr lang="sk-SK" sz="1600" dirty="0">
                <a:solidFill>
                  <a:srgbClr val="FF0000"/>
                </a:solidFill>
              </a:rPr>
              <a:t> na iné súbory, vyhnite sa animáciám,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anglické názvy v obrázkoch, grafoch a pod.,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veľa textu na </a:t>
            </a:r>
            <a:r>
              <a:rPr lang="sk-SK" sz="1600" dirty="0" err="1">
                <a:solidFill>
                  <a:srgbClr val="FF0000"/>
                </a:solidFill>
              </a:rPr>
              <a:t>slajdoch</a:t>
            </a:r>
            <a:r>
              <a:rPr lang="sk-SK" sz="1600" dirty="0">
                <a:solidFill>
                  <a:srgbClr val="FF0000"/>
                </a:solidFill>
              </a:rPr>
              <a:t> (menej je viac).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Používajte číslovanie </a:t>
            </a:r>
            <a:r>
              <a:rPr lang="sk-SK" sz="1800" dirty="0" err="1">
                <a:solidFill>
                  <a:srgbClr val="FF0000"/>
                </a:solidFill>
              </a:rPr>
              <a:t>slajdov</a:t>
            </a:r>
            <a:r>
              <a:rPr lang="sk-SK" sz="1800" dirty="0">
                <a:solidFill>
                  <a:srgbClr val="FF0000"/>
                </a:solidFill>
              </a:rPr>
              <a:t> (koľký / z koľkých).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Text, údaje v tabuľkách a grafoch musia byť dobre čitateľné (veľkosť písma, farby, hrúbka čiar v grafoch).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 na </a:t>
            </a:r>
            <a:r>
              <a:rPr lang="sk-SK" sz="1800" dirty="0" err="1">
                <a:solidFill>
                  <a:srgbClr val="FF0000"/>
                </a:solidFill>
              </a:rPr>
              <a:t>slajdoch</a:t>
            </a:r>
            <a:r>
              <a:rPr lang="sk-SK" sz="1800" dirty="0">
                <a:solidFill>
                  <a:srgbClr val="FF0000"/>
                </a:solidFill>
              </a:rPr>
              <a:t> čleňte napr. pomocou odrážok, využívajte zmenu veľkosti písma, dôležité časti textu zvýraznite napr. farebne, podčiarknutím a pod.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Skontrolujte si gramatiku a preklepy.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Vizuálna stránka prezentácie je dôležitá, ale nepreceňujte ju. </a:t>
            </a:r>
          </a:p>
          <a:p>
            <a:r>
              <a:rPr lang="sk-SK" sz="1800" b="1" dirty="0">
                <a:solidFill>
                  <a:srgbClr val="FF0000"/>
                </a:solidFill>
              </a:rPr>
              <a:t>Dôležitý je najmä obsah prezentácie!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Zástupný symbol čísla snímky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4B786DF-79B9-4B70-985F-88F544DCD793}" type="slidenum">
              <a:rPr lang="sk-SK" smtClean="0"/>
              <a:t>5</a:t>
            </a:fld>
            <a:r>
              <a:rPr lang="sk-SK" dirty="0"/>
              <a:t>/8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E219D24-F529-4803-9551-4CAB62588C9E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7FC7CC-A271-1319-1045-21F536D61A3C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3DC20F-4FD7-F16B-946B-5A619B3A25D5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EE3FFB47-0606-49ED-A192-2873DE45C9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41" y="10082"/>
            <a:ext cx="1831759" cy="1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8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Prezentáciu si nacvičte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Prezentáciu si trénujte nahlas. Stopujte si čas. 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Na prezentáciu budete mať </a:t>
            </a:r>
            <a:r>
              <a:rPr lang="sk-SK" b="1" dirty="0">
                <a:solidFill>
                  <a:srgbClr val="FF0000"/>
                </a:solidFill>
              </a:rPr>
              <a:t>10 minút.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Nie je vhodné, aby bola prezentácia oveľa kratšia ako stanovený čas.</a:t>
            </a:r>
          </a:p>
          <a:p>
            <a:pPr lvl="1"/>
            <a:r>
              <a:rPr lang="sk-SK" b="1" u="sng" dirty="0">
                <a:solidFill>
                  <a:srgbClr val="FF0000"/>
                </a:solidFill>
              </a:rPr>
              <a:t>Je nevhodné čítať sprievodný text k prezentácii</a:t>
            </a:r>
            <a:r>
              <a:rPr lang="sk-SK" dirty="0">
                <a:solidFill>
                  <a:srgbClr val="FF0000"/>
                </a:solidFill>
              </a:rPr>
              <a:t>, resp. len čítať text zo </a:t>
            </a:r>
            <a:r>
              <a:rPr lang="sk-SK" dirty="0" err="1">
                <a:solidFill>
                  <a:srgbClr val="FF0000"/>
                </a:solidFill>
              </a:rPr>
              <a:t>slajdov</a:t>
            </a:r>
            <a:r>
              <a:rPr lang="sk-SK" dirty="0">
                <a:solidFill>
                  <a:srgbClr val="FF0000"/>
                </a:solidFill>
              </a:rPr>
              <a:t>.</a:t>
            </a:r>
          </a:p>
          <a:p>
            <a:r>
              <a:rPr lang="sk-SK" dirty="0">
                <a:solidFill>
                  <a:srgbClr val="FF0000"/>
                </a:solidFill>
              </a:rPr>
              <a:t>Počas prezentácie používajte </a:t>
            </a:r>
            <a:r>
              <a:rPr lang="sk-SK" dirty="0" err="1">
                <a:solidFill>
                  <a:srgbClr val="FF0000"/>
                </a:solidFill>
              </a:rPr>
              <a:t>prezentér</a:t>
            </a:r>
            <a:r>
              <a:rPr lang="sk-SK" dirty="0">
                <a:solidFill>
                  <a:srgbClr val="FF0000"/>
                </a:solidFill>
              </a:rPr>
              <a:t>, ktorý budete mať k dispozícii.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6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5A65AED-93C4-A75B-E792-AA3E5581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39C968-59A3-352C-BE9B-5396AF8A8FD6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B5B5B1-B325-EC97-9096-B08F5F541B1A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2" name="Obrázok 1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A5A634B3-DD62-505F-A18F-1EF51E259F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41" y="10082"/>
            <a:ext cx="1831759" cy="1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Na začiatku prezentácie nezabudnite osloviť členov komisie.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Na záver prezentácie poďakujte za pozornosť, </a:t>
            </a:r>
            <a:r>
              <a:rPr lang="sk-SK" sz="2400" u="sng" dirty="0">
                <a:solidFill>
                  <a:srgbClr val="FF0000"/>
                </a:solidFill>
              </a:rPr>
              <a:t>nevyzývajte členov komisie, aby vám položili otázky.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Po vašej prezentácií bude nasledovať diskusia k BP.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Vždy počkajte, kým budete vyzvaný odpovedať.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7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FB7DBF-DAF9-FD47-0117-813464040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B4B42F-4320-944F-7676-ED8D09E143FB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38B57-F81C-B63A-A683-0B0DF29ADD7C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2" name="Obrázok 1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F806CF3A-458A-92A2-CE24-4CE09D9550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241" y="10082"/>
            <a:ext cx="1831759" cy="1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8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877232"/>
            <a:ext cx="12192001" cy="2387600"/>
          </a:xfrm>
        </p:spPr>
        <p:txBody>
          <a:bodyPr/>
          <a:lstStyle/>
          <a:p>
            <a:r>
              <a:rPr lang="sk-SK" dirty="0"/>
              <a:t>Ďakujem za pozornosť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1509366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0" y="4106791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 descr="Obrázok, na ktorom je text, písmo, snímka obrazovky, biely&#10;&#10;Automaticky generovaný popis">
            <a:extLst>
              <a:ext uri="{FF2B5EF4-FFF2-40B4-BE49-F238E27FC236}">
                <a16:creationId xmlns:a16="http://schemas.microsoft.com/office/drawing/2014/main" id="{08A1A3CA-677F-391C-47E9-BEC048443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104" y="4878296"/>
            <a:ext cx="9359726" cy="197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1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DB616AE48AEB41B99C2AC62DBFCA95" ma:contentTypeVersion="14" ma:contentTypeDescription="Umožňuje vytvoriť nový dokument." ma:contentTypeScope="" ma:versionID="088036438fc23cacdefd977392a4e3c2">
  <xsd:schema xmlns:xsd="http://www.w3.org/2001/XMLSchema" xmlns:xs="http://www.w3.org/2001/XMLSchema" xmlns:p="http://schemas.microsoft.com/office/2006/metadata/properties" xmlns:ns2="d01b66bd-e699-4830-aac9-b18e744e07eb" xmlns:ns3="790187d4-4294-4956-88ae-a0a46046ed0a" targetNamespace="http://schemas.microsoft.com/office/2006/metadata/properties" ma:root="true" ma:fieldsID="f4c5f3b1d36eb382ebc7e88bf870d103" ns2:_="" ns3:_="">
    <xsd:import namespace="d01b66bd-e699-4830-aac9-b18e744e07eb"/>
    <xsd:import namespace="790187d4-4294-4956-88ae-a0a46046ed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b66bd-e699-4830-aac9-b18e744e07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Značky obrázka" ma:readOnly="false" ma:fieldId="{5cf76f15-5ced-4ddc-b409-7134ff3c332f}" ma:taxonomyMulti="true" ma:sspId="20de4301-b1da-46d0-bded-5f1fb5ebe3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187d4-4294-4956-88ae-a0a46046ed0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eac5036-c470-4179-969c-e3f8f2740cb6}" ma:internalName="TaxCatchAll" ma:showField="CatchAllData" ma:web="790187d4-4294-4956-88ae-a0a46046ed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1b66bd-e699-4830-aac9-b18e744e07eb">
      <Terms xmlns="http://schemas.microsoft.com/office/infopath/2007/PartnerControls"/>
    </lcf76f155ced4ddcb4097134ff3c332f>
    <TaxCatchAll xmlns="790187d4-4294-4956-88ae-a0a46046ed0a" xsi:nil="true"/>
  </documentManagement>
</p:properties>
</file>

<file path=customXml/itemProps1.xml><?xml version="1.0" encoding="utf-8"?>
<ds:datastoreItem xmlns:ds="http://schemas.openxmlformats.org/officeDocument/2006/customXml" ds:itemID="{F928A596-DA61-42C8-8262-09E9C0DD9B57}"/>
</file>

<file path=customXml/itemProps2.xml><?xml version="1.0" encoding="utf-8"?>
<ds:datastoreItem xmlns:ds="http://schemas.openxmlformats.org/officeDocument/2006/customXml" ds:itemID="{375C6E88-C769-48B0-91D3-77870C89206A}"/>
</file>

<file path=customXml/itemProps3.xml><?xml version="1.0" encoding="utf-8"?>
<ds:datastoreItem xmlns:ds="http://schemas.openxmlformats.org/officeDocument/2006/customXml" ds:itemID="{734999B7-1407-4E96-8E46-8443EF5F6F2E}"/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467</Words>
  <Application>Microsoft Office PowerPoint</Application>
  <PresentationFormat>Širokouhlá</PresentationFormat>
  <Paragraphs>67</Paragraphs>
  <Slides>8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Názov bakalárskej práce</vt:lpstr>
      <vt:lpstr>Zadanie bakalárskej práce</vt:lpstr>
      <vt:lpstr>Obsah prezentácie</vt:lpstr>
      <vt:lpstr>Základné časti prezentácie</vt:lpstr>
      <vt:lpstr>Rady a odporúčania</vt:lpstr>
      <vt:lpstr>Rady a odporúčania</vt:lpstr>
      <vt:lpstr>Rady a odporúčania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Práce</dc:title>
  <dc:creator>jbendik@yahoo.com</dc:creator>
  <cp:lastModifiedBy>Žaneta Eleschová</cp:lastModifiedBy>
  <cp:revision>36</cp:revision>
  <dcterms:created xsi:type="dcterms:W3CDTF">2019-01-31T09:17:00Z</dcterms:created>
  <dcterms:modified xsi:type="dcterms:W3CDTF">2024-05-23T05:11:54Z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0x0101003EDB616AE48AEB41B99C2AC62DBFCA95</vt:lpwstr>
  </property>
</Properties>
</file>