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8" r:id="rId4"/>
    <p:sldId id="260" r:id="rId5"/>
    <p:sldId id="262" r:id="rId6"/>
    <p:sldId id="261" r:id="rId7"/>
    <p:sldId id="267" r:id="rId8"/>
    <p:sldId id="266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1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3C6FD-36DE-450A-ACF7-E3D99146BF9B}" type="datetimeFigureOut">
              <a:rPr lang="sk-SK" smtClean="0"/>
              <a:t>23.05.2024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35ECD-55A6-4BF2-B99C-0F5C455EB5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232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35ECD-55A6-4BF2-B99C-0F5C455EB57A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2242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35ECD-55A6-4BF2-B99C-0F5C455EB57A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462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C503-8AF6-4162-8FF3-0F85AB67B2C1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193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5052-5926-4191-A2E3-7BDEF44A13CC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713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FC28-8D1F-45D1-AF6E-DB4D70B13124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074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9242-E760-4D00-B9AC-D6A5D75151F2}" type="datetime1">
              <a:rPr lang="sk-SK" smtClean="0"/>
              <a:t>23.05.2024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16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FD168-2653-4988-9CA0-B77348A2D730}" type="datetime1">
              <a:rPr lang="sk-SK" smtClean="0"/>
              <a:t>23.05.2024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6612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5C9-6FFD-4026-8536-9E43E2ABFA39}" type="datetime1">
              <a:rPr lang="sk-SK" smtClean="0"/>
              <a:t>23.05.2024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518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8B9B6-08B1-479D-80ED-386032EE33E0}" type="datetime1">
              <a:rPr lang="sk-SK" smtClean="0"/>
              <a:t>23.05.2024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067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229-4D57-4821-8E37-0CE969326BC8}" type="datetime1">
              <a:rPr lang="sk-SK" smtClean="0"/>
              <a:t>23.05.2024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887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1ECF-6315-483D-90CF-53BC3D149B90}" type="datetime1">
              <a:rPr lang="sk-SK" smtClean="0"/>
              <a:t>23.05.2024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667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CD72-F62C-4D62-B762-7B7DE492E3A5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149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CD0-B48A-41D1-B63B-0DE33DAB8219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650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7082E-20F2-470E-90A6-CAC2834E2F57}" type="datetime1">
              <a:rPr lang="sk-SK" smtClean="0"/>
              <a:t>23.05.2024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308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040" y="1091883"/>
            <a:ext cx="8164945" cy="2387600"/>
          </a:xfrm>
        </p:spPr>
        <p:txBody>
          <a:bodyPr/>
          <a:lstStyle/>
          <a:p>
            <a:pPr algn="l"/>
            <a:r>
              <a:rPr lang="sk-SK" dirty="0">
                <a:solidFill>
                  <a:srgbClr val="264D99"/>
                </a:solidFill>
              </a:rPr>
              <a:t>Názov diplomovej práce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7040" y="3588876"/>
            <a:ext cx="9144000" cy="437947"/>
          </a:xfrm>
        </p:spPr>
        <p:txBody>
          <a:bodyPr/>
          <a:lstStyle/>
          <a:p>
            <a:pPr algn="l"/>
            <a:r>
              <a:rPr lang="sk-SK" dirty="0"/>
              <a:t>Prezentácia </a:t>
            </a:r>
            <a:r>
              <a:rPr lang="sk-SK" dirty="0">
                <a:solidFill>
                  <a:srgbClr val="FF0000"/>
                </a:solidFill>
              </a:rPr>
              <a:t>DP1 (DP2)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4" name="TextBox 3"/>
          <p:cNvSpPr txBox="1"/>
          <p:nvPr/>
        </p:nvSpPr>
        <p:spPr>
          <a:xfrm>
            <a:off x="447041" y="5079075"/>
            <a:ext cx="8164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</a:p>
          <a:p>
            <a:r>
              <a:rPr lang="sk-SK" dirty="0"/>
              <a:t>Vedúci diplomovej práce: </a:t>
            </a:r>
            <a:r>
              <a:rPr lang="sk-SK" dirty="0">
                <a:solidFill>
                  <a:srgbClr val="FF0000"/>
                </a:solidFill>
              </a:rPr>
              <a:t>titul, meno, priezvisko</a:t>
            </a:r>
            <a:r>
              <a:rPr lang="sk-SK" dirty="0"/>
              <a:t>, ÚEAE FEI STU </a:t>
            </a:r>
          </a:p>
          <a:p>
            <a:r>
              <a:rPr lang="sk-SK" dirty="0"/>
              <a:t>Konzultant diplomovej práce: </a:t>
            </a:r>
            <a:r>
              <a:rPr lang="sk-SK" dirty="0">
                <a:solidFill>
                  <a:srgbClr val="FF0000"/>
                </a:solidFill>
              </a:rPr>
              <a:t>titul, meno, priezvisko, pracovisko (ak DP má konzultanta)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465926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9" name="Obrázok 8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00197865-FE8E-6A42-98E3-88C668898B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319" y="0"/>
            <a:ext cx="2905681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38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Zadanie diplomovej práce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Uveďte zadanie DP.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/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2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ECDF4209-FE59-45B2-BA62-FBBC859F45F8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pic>
        <p:nvPicPr>
          <p:cNvPr id="9" name="Obrázok 8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D978448B-A7DA-4BF2-96BB-C17DE4AE62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119" y="10082"/>
            <a:ext cx="1822882" cy="149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7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Obsah prezentácie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FF0000"/>
                </a:solidFill>
              </a:rPr>
              <a:t>Obsah nie je povinný, ale pomôže vytvoriť kostru prezentácie.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3</a:t>
            </a:fld>
            <a:r>
              <a:rPr lang="sk-SK" dirty="0"/>
              <a:t>/8</a:t>
            </a:r>
          </a:p>
        </p:txBody>
      </p:sp>
      <p:sp>
        <p:nvSpPr>
          <p:cNvPr id="11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EE6CC8-500D-E43B-53F1-9BBBDCC130D1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25FFFBA-425B-ABA2-8652-948E31986BC5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6" name="Obrázok 5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FE615AAC-7DB6-D726-295E-8790C1D267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119" y="10082"/>
            <a:ext cx="1822882" cy="149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8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3246"/>
            <a:ext cx="10515600" cy="876075"/>
          </a:xfrm>
        </p:spPr>
        <p:txBody>
          <a:bodyPr>
            <a:normAutofit/>
          </a:bodyPr>
          <a:lstStyle/>
          <a:p>
            <a:r>
              <a:rPr lang="sk-SK" dirty="0"/>
              <a:t>Základné časti prezentácie</a:t>
            </a:r>
            <a:endParaRPr lang="sk-SK" sz="2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Prezentácia by mala obsahovať na seba nadväzujúce časti v súlade </a:t>
            </a:r>
            <a:br>
              <a:rPr lang="sk-SK" sz="2400" dirty="0">
                <a:solidFill>
                  <a:srgbClr val="FF0000"/>
                </a:solidFill>
              </a:rPr>
            </a:br>
            <a:r>
              <a:rPr lang="sk-SK" sz="2400" dirty="0">
                <a:solidFill>
                  <a:srgbClr val="FF0000"/>
                </a:solidFill>
              </a:rPr>
              <a:t>s riešenou DP.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Hlavné časti prezentácie by mali byť: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Zadanie DP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Teoretický rozbor a rešerš riešenej problematiky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Stručne uveďte poznatky, ktoré využívate, resp. budete využívať v rámci riešenia DP.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Je vhodné uvádzať aj použité zdroje.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Dosiahnuté výsledky a ich analýza v rámci predmetu DP1 (DP2)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Ciele pre ďalšie riešenie DP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Uveďte, ako budete postupovať pri riešení DP v nasledujúcom (-ich) semestri (-och).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4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8DCAB836-5646-4589-A36E-BCD98542A001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5D70CC-46E6-C1B9-4B7C-BDAEB56D4B26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BB652-6966-E365-900A-9BF7006FA5D0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5" name="Obrázok 4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C58DC942-0DB9-BB86-A958-FDF9928ECF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119" y="10082"/>
            <a:ext cx="1822882" cy="149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7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sz="1800" b="1" dirty="0">
                <a:solidFill>
                  <a:srgbClr val="FF0000"/>
                </a:solidFill>
              </a:rPr>
              <a:t>Prípravu prezentácie konzultujte s vedúcim vašej DP.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Každý </a:t>
            </a:r>
            <a:r>
              <a:rPr lang="sk-SK" sz="1800" dirty="0" err="1">
                <a:solidFill>
                  <a:srgbClr val="FF0000"/>
                </a:solidFill>
              </a:rPr>
              <a:t>slajd</a:t>
            </a:r>
            <a:r>
              <a:rPr lang="sk-SK" sz="1800" dirty="0">
                <a:solidFill>
                  <a:srgbClr val="FF0000"/>
                </a:solidFill>
              </a:rPr>
              <a:t> by mal mať svoj nadpis, resp. podnadpis.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Ako formát prezentácie odporúčame </a:t>
            </a:r>
            <a:r>
              <a:rPr lang="sk-SK" sz="1800" b="1" dirty="0">
                <a:solidFill>
                  <a:srgbClr val="FF0000"/>
                </a:solidFill>
              </a:rPr>
              <a:t>.</a:t>
            </a:r>
            <a:r>
              <a:rPr lang="sk-SK" sz="1800" b="1" dirty="0" err="1">
                <a:solidFill>
                  <a:srgbClr val="FF0000"/>
                </a:solidFill>
              </a:rPr>
              <a:t>pdf</a:t>
            </a:r>
            <a:r>
              <a:rPr lang="sk-SK" sz="1800" dirty="0">
                <a:solidFill>
                  <a:srgbClr val="FF0000"/>
                </a:solidFill>
              </a:rPr>
              <a:t>, nie .</a:t>
            </a:r>
            <a:r>
              <a:rPr lang="sk-SK" sz="1800" dirty="0" err="1">
                <a:solidFill>
                  <a:srgbClr val="FF0000"/>
                </a:solidFill>
              </a:rPr>
              <a:t>ppt</a:t>
            </a:r>
            <a:r>
              <a:rPr lang="sk-SK" sz="1800" dirty="0">
                <a:solidFill>
                  <a:srgbClr val="FF0000"/>
                </a:solidFill>
              </a:rPr>
              <a:t> alebo .</a:t>
            </a:r>
            <a:r>
              <a:rPr lang="sk-SK" sz="1800" dirty="0" err="1">
                <a:solidFill>
                  <a:srgbClr val="FF0000"/>
                </a:solidFill>
              </a:rPr>
              <a:t>pptx</a:t>
            </a:r>
            <a:r>
              <a:rPr lang="sk-SK" sz="1800" dirty="0">
                <a:solidFill>
                  <a:srgbClr val="FF0000"/>
                </a:solidFill>
              </a:rPr>
              <a:t>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Zistite si pomer strán dataprojektora (4:3 alebo 16:9). Ak neviete, zvoľte pomer strán v prezentácii 4:3.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Nepoužívajte 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hyperlinky a </a:t>
            </a:r>
            <a:r>
              <a:rPr lang="sk-SK" sz="1600" dirty="0" err="1">
                <a:solidFill>
                  <a:srgbClr val="FF0000"/>
                </a:solidFill>
              </a:rPr>
              <a:t>prekliky</a:t>
            </a:r>
            <a:r>
              <a:rPr lang="sk-SK" sz="1600" dirty="0">
                <a:solidFill>
                  <a:srgbClr val="FF0000"/>
                </a:solidFill>
              </a:rPr>
              <a:t> na iné súbory, vyhnite sa animáciám,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anglické názvy v obrázkoch, grafoch a pod.,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veľa textu na </a:t>
            </a:r>
            <a:r>
              <a:rPr lang="sk-SK" sz="1600" dirty="0" err="1">
                <a:solidFill>
                  <a:srgbClr val="FF0000"/>
                </a:solidFill>
              </a:rPr>
              <a:t>slajdoch</a:t>
            </a:r>
            <a:r>
              <a:rPr lang="sk-SK" sz="1600" dirty="0">
                <a:solidFill>
                  <a:srgbClr val="FF0000"/>
                </a:solidFill>
              </a:rPr>
              <a:t> (menej je viac).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Používajte číslovanie </a:t>
            </a:r>
            <a:r>
              <a:rPr lang="sk-SK" sz="1800" dirty="0" err="1">
                <a:solidFill>
                  <a:srgbClr val="FF0000"/>
                </a:solidFill>
              </a:rPr>
              <a:t>slajdov</a:t>
            </a:r>
            <a:r>
              <a:rPr lang="sk-SK" sz="1800" dirty="0">
                <a:solidFill>
                  <a:srgbClr val="FF0000"/>
                </a:solidFill>
              </a:rPr>
              <a:t> (koľký / z koľkých).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Text, údaje v tabuľkách a grafoch musia byť dobre čitateľné (veľkosť písma, farby, hrúbka čiar v grafoch).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Text na </a:t>
            </a:r>
            <a:r>
              <a:rPr lang="sk-SK" sz="1800" dirty="0" err="1">
                <a:solidFill>
                  <a:srgbClr val="FF0000"/>
                </a:solidFill>
              </a:rPr>
              <a:t>slajdoch</a:t>
            </a:r>
            <a:r>
              <a:rPr lang="sk-SK" sz="1800" dirty="0">
                <a:solidFill>
                  <a:srgbClr val="FF0000"/>
                </a:solidFill>
              </a:rPr>
              <a:t> čleňte napr. pomocou odrážok, využívajte zmenu veľkosti písma, dôležité časti textu zvýraznite napr. farebne, podčiarknutím a pod.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Skontrolujte si gramatiku a preklepy.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Vizuálna stránka prezentácie je dôležitá, ale nepreceňujte ju. </a:t>
            </a:r>
          </a:p>
          <a:p>
            <a:r>
              <a:rPr lang="sk-SK" sz="1800" b="1" dirty="0">
                <a:solidFill>
                  <a:srgbClr val="FF0000"/>
                </a:solidFill>
              </a:rPr>
              <a:t>Dôležitý je najmä obsah prezentácie!</a:t>
            </a:r>
          </a:p>
        </p:txBody>
      </p:sp>
      <p:sp>
        <p:nvSpPr>
          <p:cNvPr id="11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Zástupný symbol čísla snímky 9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4B786DF-79B9-4B70-985F-88F544DCD793}" type="slidenum">
              <a:rPr lang="sk-SK" smtClean="0"/>
              <a:t>5</a:t>
            </a:fld>
            <a:r>
              <a:rPr lang="sk-SK" dirty="0"/>
              <a:t>/8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3E219D24-F529-4803-9551-4CAB62588C9E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A3F7D1-FEEC-3EA8-4138-0BEFCB180638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2FD9BB-5F88-D9D9-8006-D2773D1F2DAC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5" name="Obrázok 4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AEB31811-F811-D53B-163E-0D06A57474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119" y="10082"/>
            <a:ext cx="1822882" cy="149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8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Prezentáciu si nacvičte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Prezentáciu si trénujte nahlas. Stopujte si čas. 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Na prezentáciu budete mať </a:t>
            </a:r>
            <a:r>
              <a:rPr lang="sk-SK" b="1" dirty="0">
                <a:solidFill>
                  <a:srgbClr val="FF0000"/>
                </a:solidFill>
              </a:rPr>
              <a:t>10 minút.</a:t>
            </a:r>
          </a:p>
          <a:p>
            <a:pPr lvl="2"/>
            <a:r>
              <a:rPr lang="sk-SK" dirty="0">
                <a:solidFill>
                  <a:srgbClr val="FF0000"/>
                </a:solidFill>
              </a:rPr>
              <a:t>Nie je vhodné, aby bola prezentácia oveľa kratšia ako stanovený čas.</a:t>
            </a:r>
          </a:p>
          <a:p>
            <a:pPr lvl="1"/>
            <a:r>
              <a:rPr lang="sk-SK" b="1" u="sng" dirty="0">
                <a:solidFill>
                  <a:srgbClr val="FF0000"/>
                </a:solidFill>
              </a:rPr>
              <a:t>Je nevhodné čítať sprievodný text k prezentácii</a:t>
            </a:r>
            <a:r>
              <a:rPr lang="sk-SK" dirty="0">
                <a:solidFill>
                  <a:srgbClr val="FF0000"/>
                </a:solidFill>
              </a:rPr>
              <a:t>, resp. len čítať text zo </a:t>
            </a:r>
            <a:r>
              <a:rPr lang="sk-SK" dirty="0" err="1">
                <a:solidFill>
                  <a:srgbClr val="FF0000"/>
                </a:solidFill>
              </a:rPr>
              <a:t>slajdov</a:t>
            </a:r>
            <a:r>
              <a:rPr lang="sk-SK" dirty="0">
                <a:solidFill>
                  <a:srgbClr val="FF0000"/>
                </a:solidFill>
              </a:rPr>
              <a:t>.</a:t>
            </a:r>
          </a:p>
          <a:p>
            <a:r>
              <a:rPr lang="sk-SK" dirty="0">
                <a:solidFill>
                  <a:srgbClr val="FF0000"/>
                </a:solidFill>
              </a:rPr>
              <a:t>Počas prezentácie používajte </a:t>
            </a:r>
            <a:r>
              <a:rPr lang="sk-SK" dirty="0" err="1">
                <a:solidFill>
                  <a:srgbClr val="FF0000"/>
                </a:solidFill>
              </a:rPr>
              <a:t>prezentér</a:t>
            </a:r>
            <a:r>
              <a:rPr lang="sk-SK" dirty="0">
                <a:solidFill>
                  <a:srgbClr val="FF0000"/>
                </a:solidFill>
              </a:rPr>
              <a:t>, ktorý budete mať k dispozícii.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6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E0351E5-2D12-447A-9374-0A4175BEA7D6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5A65AED-93C4-A75B-E792-AA3E5581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2EEF1-3149-5A77-56F4-45AD18F00AE6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085AFB-3A71-BC8D-56E1-09ED7119C2AE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2" name="Obrázok 1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347BF027-F8C6-ECBB-37D8-0627A6DF9F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119" y="10082"/>
            <a:ext cx="1822882" cy="149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Na začiatku prezentácie nezabudnite osloviť členov komisie.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Na záver prezentácie poďakujte za pozornosť, </a:t>
            </a:r>
            <a:r>
              <a:rPr lang="sk-SK" sz="2400" u="sng" dirty="0">
                <a:solidFill>
                  <a:srgbClr val="FF0000"/>
                </a:solidFill>
              </a:rPr>
              <a:t>nevyzývajte členov komisie, aby vám položili otázky.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Po vašej prezentácií bude nasledovať diskusia k DP.</a:t>
            </a:r>
          </a:p>
          <a:p>
            <a:pPr lvl="1"/>
            <a:r>
              <a:rPr lang="sk-SK" sz="2000" dirty="0">
                <a:solidFill>
                  <a:srgbClr val="FF0000"/>
                </a:solidFill>
              </a:rPr>
              <a:t>Vždy počkajte, kým budete vyzvaný odpovedať.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7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E0351E5-2D12-447A-9374-0A4175BEA7D6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FB7DBF-DAF9-FD47-0117-813464040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7E8766-D10B-48F4-796D-FD018427EF03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BBCB82-AB95-915C-97E6-4DE7D04E8A8D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DP</a:t>
            </a:r>
          </a:p>
        </p:txBody>
      </p:sp>
      <p:pic>
        <p:nvPicPr>
          <p:cNvPr id="2" name="Obrázok 1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86F9D64D-D359-26A2-41E8-E18ED790E6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119" y="10082"/>
            <a:ext cx="1822882" cy="149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8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77232"/>
            <a:ext cx="12191999" cy="2387600"/>
          </a:xfrm>
        </p:spPr>
        <p:txBody>
          <a:bodyPr/>
          <a:lstStyle/>
          <a:p>
            <a:r>
              <a:rPr lang="sk-SK" dirty="0"/>
              <a:t>Ďakujem za pozornosť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1509366"/>
            <a:ext cx="12192001" cy="53427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Rectangle 10"/>
          <p:cNvSpPr/>
          <p:nvPr/>
        </p:nvSpPr>
        <p:spPr>
          <a:xfrm>
            <a:off x="0" y="4106791"/>
            <a:ext cx="12192001" cy="53427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Obrázok 3" descr="Obrázok, na ktorom je text, písmo, snímka obrazovky, biely&#10;&#10;Automaticky generovaný popis">
            <a:extLst>
              <a:ext uri="{FF2B5EF4-FFF2-40B4-BE49-F238E27FC236}">
                <a16:creationId xmlns:a16="http://schemas.microsoft.com/office/drawing/2014/main" id="{BC98BD21-69CB-19EA-AD39-C77F401F6A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583" y="4878296"/>
            <a:ext cx="9359726" cy="197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10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DB616AE48AEB41B99C2AC62DBFCA95" ma:contentTypeVersion="14" ma:contentTypeDescription="Umožňuje vytvoriť nový dokument." ma:contentTypeScope="" ma:versionID="088036438fc23cacdefd977392a4e3c2">
  <xsd:schema xmlns:xsd="http://www.w3.org/2001/XMLSchema" xmlns:xs="http://www.w3.org/2001/XMLSchema" xmlns:p="http://schemas.microsoft.com/office/2006/metadata/properties" xmlns:ns2="d01b66bd-e699-4830-aac9-b18e744e07eb" xmlns:ns3="790187d4-4294-4956-88ae-a0a46046ed0a" targetNamespace="http://schemas.microsoft.com/office/2006/metadata/properties" ma:root="true" ma:fieldsID="f4c5f3b1d36eb382ebc7e88bf870d103" ns2:_="" ns3:_="">
    <xsd:import namespace="d01b66bd-e699-4830-aac9-b18e744e07eb"/>
    <xsd:import namespace="790187d4-4294-4956-88ae-a0a46046ed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1b66bd-e699-4830-aac9-b18e744e07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Značky obrázka" ma:readOnly="false" ma:fieldId="{5cf76f15-5ced-4ddc-b409-7134ff3c332f}" ma:taxonomyMulti="true" ma:sspId="20de4301-b1da-46d0-bded-5f1fb5ebe3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0187d4-4294-4956-88ae-a0a46046ed0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eac5036-c470-4179-969c-e3f8f2740cb6}" ma:internalName="TaxCatchAll" ma:showField="CatchAllData" ma:web="790187d4-4294-4956-88ae-a0a46046ed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1b66bd-e699-4830-aac9-b18e744e07eb">
      <Terms xmlns="http://schemas.microsoft.com/office/infopath/2007/PartnerControls"/>
    </lcf76f155ced4ddcb4097134ff3c332f>
    <TaxCatchAll xmlns="790187d4-4294-4956-88ae-a0a46046ed0a" xsi:nil="true"/>
  </documentManagement>
</p:properties>
</file>

<file path=customXml/itemProps1.xml><?xml version="1.0" encoding="utf-8"?>
<ds:datastoreItem xmlns:ds="http://schemas.openxmlformats.org/officeDocument/2006/customXml" ds:itemID="{CBDD8583-FF88-4E80-9680-CCEBF121AE1B}"/>
</file>

<file path=customXml/itemProps2.xml><?xml version="1.0" encoding="utf-8"?>
<ds:datastoreItem xmlns:ds="http://schemas.openxmlformats.org/officeDocument/2006/customXml" ds:itemID="{483AE50C-8A79-4673-8E22-DC44E5371027}"/>
</file>

<file path=customXml/itemProps3.xml><?xml version="1.0" encoding="utf-8"?>
<ds:datastoreItem xmlns:ds="http://schemas.openxmlformats.org/officeDocument/2006/customXml" ds:itemID="{AA01ECC5-BC96-4A14-9BDF-CDB5EE71D96D}"/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492</Words>
  <Application>Microsoft Office PowerPoint</Application>
  <PresentationFormat>Širokouhlá</PresentationFormat>
  <Paragraphs>67</Paragraphs>
  <Slides>8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Názov diplomovej práce</vt:lpstr>
      <vt:lpstr>Zadanie diplomovej práce</vt:lpstr>
      <vt:lpstr>Obsah prezentácie</vt:lpstr>
      <vt:lpstr>Základné časti prezentácie</vt:lpstr>
      <vt:lpstr>Rady a odporúčania</vt:lpstr>
      <vt:lpstr>Rady a odporúčania</vt:lpstr>
      <vt:lpstr>Rady a odporúčania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Práce</dc:title>
  <dc:creator>jbendik@yahoo.com</dc:creator>
  <cp:lastModifiedBy>Žaneta Eleschová</cp:lastModifiedBy>
  <cp:revision>36</cp:revision>
  <dcterms:created xsi:type="dcterms:W3CDTF">2019-01-31T09:17:00Z</dcterms:created>
  <dcterms:modified xsi:type="dcterms:W3CDTF">2024-05-23T05:04:17Z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0x0101003EDB616AE48AEB41B99C2AC62DBFCA95</vt:lpwstr>
  </property>
</Properties>
</file>